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1"/>
  </p:notesMasterIdLst>
  <p:sldIdLst>
    <p:sldId id="482" r:id="rId2"/>
    <p:sldId id="543" r:id="rId3"/>
    <p:sldId id="563" r:id="rId4"/>
    <p:sldId id="576" r:id="rId5"/>
    <p:sldId id="577" r:id="rId6"/>
    <p:sldId id="578" r:id="rId7"/>
    <p:sldId id="579" r:id="rId8"/>
    <p:sldId id="569" r:id="rId9"/>
    <p:sldId id="580" r:id="rId10"/>
    <p:sldId id="570" r:id="rId11"/>
    <p:sldId id="571" r:id="rId12"/>
    <p:sldId id="572" r:id="rId13"/>
    <p:sldId id="542" r:id="rId14"/>
    <p:sldId id="546" r:id="rId15"/>
    <p:sldId id="545" r:id="rId16"/>
    <p:sldId id="564" r:id="rId17"/>
    <p:sldId id="548" r:id="rId18"/>
    <p:sldId id="549" r:id="rId19"/>
    <p:sldId id="550" r:id="rId20"/>
    <p:sldId id="544" r:id="rId21"/>
    <p:sldId id="555" r:id="rId22"/>
    <p:sldId id="565" r:id="rId23"/>
    <p:sldId id="557" r:id="rId24"/>
    <p:sldId id="566" r:id="rId25"/>
    <p:sldId id="560" r:id="rId26"/>
    <p:sldId id="561" r:id="rId27"/>
    <p:sldId id="567" r:id="rId28"/>
    <p:sldId id="575" r:id="rId29"/>
    <p:sldId id="568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0" d="100"/>
          <a:sy n="60" d="100"/>
        </p:scale>
        <p:origin x="-78" y="-5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48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microsoft.com/office/2007/relationships/hdphoto" Target="../media/hdphoto5.wdp"/><Relationship Id="rId9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microsoft.com/office/2007/relationships/hdphoto" Target="../media/hdphoto9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3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microsoft.com/office/2007/relationships/hdphoto" Target="../media/hdphoto9.wdp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microsoft.com/office/2007/relationships/hdphoto" Target="../media/hdphoto5.wdp"/><Relationship Id="rId9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microsoft.com/office/2007/relationships/hdphoto" Target="../media/hdphoto10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microsoft.com/office/2007/relationships/hdphoto" Target="../media/hdphoto5.wdp"/><Relationship Id="rId9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microsoft.com/office/2007/relationships/hdphoto" Target="../media/hdphoto5.wdp"/><Relationship Id="rId9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12" Type="http://schemas.microsoft.com/office/2007/relationships/hdphoto" Target="../media/hdphoto10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12" Type="http://schemas.microsoft.com/office/2007/relationships/hdphoto" Target="../media/hdphoto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14.png"/><Relationship Id="rId5" Type="http://schemas.openxmlformats.org/officeDocument/2006/relationships/image" Target="../media/image22.png"/><Relationship Id="rId10" Type="http://schemas.microsoft.com/office/2007/relationships/hdphoto" Target="../media/hdphoto9.wdp"/><Relationship Id="rId4" Type="http://schemas.microsoft.com/office/2007/relationships/hdphoto" Target="../media/hdphoto5.wdp"/><Relationship Id="rId9" Type="http://schemas.openxmlformats.org/officeDocument/2006/relationships/image" Target="../media/image23.png"/><Relationship Id="rId1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12" Type="http://schemas.microsoft.com/office/2007/relationships/hdphoto" Target="../media/hdphoto10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microsoft.com/office/2007/relationships/hdphoto" Target="../media/hdphoto5.wdp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1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12" Type="http://schemas.microsoft.com/office/2007/relationships/hdphoto" Target="../media/hdphoto10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microsoft.com/office/2007/relationships/hdphoto" Target="../media/hdphoto5.wdp"/><Relationship Id="rId9" Type="http://schemas.openxmlformats.org/officeDocument/2006/relationships/image" Target="../media/image32.png"/><Relationship Id="rId1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microsoft.com/office/2007/relationships/hdphoto" Target="../media/hdphoto5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6F90382-5EBB-7CA3-3B54-CED473E2CE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679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7602920" y="223429"/>
            <a:ext cx="2813560" cy="111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7818944" y="620688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422B94-108C-48D3-9329-1C2BB8DDBA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" t="52730" b="6950"/>
          <a:stretch/>
        </p:blipFill>
        <p:spPr>
          <a:xfrm>
            <a:off x="6456040" y="3645024"/>
            <a:ext cx="5332020" cy="2592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22DEF02-5D4E-4AF9-AD7B-176834A636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/>
          <a:stretch/>
        </p:blipFill>
        <p:spPr>
          <a:xfrm>
            <a:off x="531492" y="222930"/>
            <a:ext cx="5803392" cy="5999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E4F512-5924-48EF-8B8F-5FFAD6AECB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3294" y="1497518"/>
            <a:ext cx="5172812" cy="16846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EA5AC2C-8BBC-433F-AC32-7A5BC2015D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087" y="2182773"/>
            <a:ext cx="405059" cy="3821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57901A8-0571-493D-8291-D46428DFB2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964" y="2182772"/>
            <a:ext cx="430765" cy="3821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5B65A28-BBC5-48BF-9998-9451E115A0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030" y="2167830"/>
            <a:ext cx="430765" cy="3821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72D3582-A403-43ED-B4CD-D26FC31E4D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2167830"/>
            <a:ext cx="405059" cy="3821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D561A7F-2B22-4D86-986A-56B1D95F4C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918" y="2167830"/>
            <a:ext cx="405059" cy="3821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DB08735-1501-45D1-B846-8E078EE61B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424" y="2182772"/>
            <a:ext cx="430765" cy="3821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E000D9D-BE44-4CE7-AB80-4388F09218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519" y="3110337"/>
            <a:ext cx="430765" cy="3821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36C78BB-B7ED-4BBC-BE00-FECB8283A9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67" y="3108602"/>
            <a:ext cx="430765" cy="3821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AFA411C-054B-4F38-A39D-A065B45E1F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621" y="3108601"/>
            <a:ext cx="430765" cy="3821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B0C0545-80BD-490D-BD47-1AA2A1F500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4" y="3059093"/>
            <a:ext cx="405059" cy="3821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5B56BA50-9A24-4E40-A7F9-3A6A99CDDF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895" y="3048600"/>
            <a:ext cx="405059" cy="3821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FB1C0B7-1AC4-48C1-AB3F-0233FF5734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682" y="3055688"/>
            <a:ext cx="405059" cy="3821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1849A89-C41B-40A5-87DE-9B14077F22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347" y="3055967"/>
            <a:ext cx="405059" cy="3821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BF8D668B-7CBA-440B-8BA6-F8B16AD836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932" y="3048600"/>
            <a:ext cx="405059" cy="3821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3F8ABF5-B6AA-1DDF-C916-D60AEAB564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041" y="2175577"/>
            <a:ext cx="430765" cy="3821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0337ECC-1F3C-F930-C2FD-95E328898E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958" y="2167829"/>
            <a:ext cx="430765" cy="3821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BCA3B45-E5D3-C386-AF2B-0709F42F12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75" y="3090144"/>
            <a:ext cx="430765" cy="3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VUI ĐẾN TRƯỜNG E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052736"/>
            <a:ext cx="10369152" cy="5040559"/>
            <a:chOff x="7968208" y="-2402459"/>
            <a:chExt cx="9217024" cy="4707007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402459"/>
              <a:ext cx="9217024" cy="4707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5047" y="-724939"/>
              <a:ext cx="3943346" cy="1033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HÁT THEO HÌNH THỨC</a:t>
              </a:r>
            </a:p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NỐI TIẾP – HOÀ GIỌNG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799E6E-F483-5B66-C736-08ACA1E04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24" y="297210"/>
            <a:ext cx="4436264" cy="87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63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7602920" y="223429"/>
            <a:ext cx="2813560" cy="77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7818944" y="425930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422B94-108C-48D3-9329-1C2BB8DDBA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" t="52730" b="6950"/>
          <a:stretch/>
        </p:blipFill>
        <p:spPr>
          <a:xfrm>
            <a:off x="6456040" y="3645024"/>
            <a:ext cx="5332020" cy="2592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22DEF02-5D4E-4AF9-AD7B-176834A636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/>
          <a:stretch/>
        </p:blipFill>
        <p:spPr>
          <a:xfrm>
            <a:off x="531492" y="222930"/>
            <a:ext cx="5803392" cy="59995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D6F7F08-C8B6-445E-93E0-BD9835C5E116}"/>
              </a:ext>
            </a:extLst>
          </p:cNvPr>
          <p:cNvSpPr txBox="1"/>
          <p:nvPr/>
        </p:nvSpPr>
        <p:spPr>
          <a:xfrm>
            <a:off x="7945564" y="1218018"/>
            <a:ext cx="39604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1800" b="1" dirty="0" err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Nữ</a:t>
            </a:r>
            <a:r>
              <a:rPr lang="en-US" sz="1800" b="1" dirty="0"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1800" b="1" dirty="0" err="1">
                <a:latin typeface="Cambria" pitchFamily="18" charset="0"/>
                <a:cs typeface="Times New Roman" pitchFamily="18" charset="0"/>
              </a:rPr>
              <a:t>Vui</a:t>
            </a:r>
            <a:r>
              <a:rPr lang="en-US" sz="1800" b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Cambria" pitchFamily="18" charset="0"/>
                <a:cs typeface="Times New Roman" pitchFamily="18" charset="0"/>
              </a:rPr>
              <a:t>đến</a:t>
            </a:r>
            <a:r>
              <a:rPr lang="en-US" sz="1800" b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Cambria" pitchFamily="18" charset="0"/>
                <a:cs typeface="Times New Roman" pitchFamily="18" charset="0"/>
              </a:rPr>
              <a:t>trường</a:t>
            </a:r>
            <a:r>
              <a:rPr lang="en-US" sz="1800" b="1" dirty="0">
                <a:latin typeface="Cambria" pitchFamily="18" charset="0"/>
                <a:cs typeface="Times New Roman" pitchFamily="18" charset="0"/>
              </a:rPr>
              <a:t> … </a:t>
            </a:r>
            <a:r>
              <a:rPr lang="en-US" sz="1800" b="1" dirty="0" err="1">
                <a:latin typeface="Cambria" pitchFamily="18" charset="0"/>
                <a:cs typeface="Times New Roman" pitchFamily="18" charset="0"/>
              </a:rPr>
              <a:t>thân</a:t>
            </a:r>
            <a:r>
              <a:rPr lang="en-US" sz="1800" b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Cambria" pitchFamily="18" charset="0"/>
                <a:cs typeface="Times New Roman" pitchFamily="18" charset="0"/>
              </a:rPr>
              <a:t>quen</a:t>
            </a:r>
            <a:r>
              <a:rPr lang="en-US" sz="1800" b="1" dirty="0">
                <a:latin typeface="Cambria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r>
              <a:rPr lang="en-US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Nam</a:t>
            </a:r>
            <a:r>
              <a:rPr lang="en-US" b="1" dirty="0">
                <a:latin typeface="Cambria" pitchFamily="18" charset="0"/>
                <a:cs typeface="Times New Roman" pitchFamily="18" charset="0"/>
              </a:rPr>
              <a:t>: </a:t>
            </a:r>
            <a:r>
              <a:rPr lang="en-US" b="1" dirty="0" err="1">
                <a:latin typeface="Cambria" pitchFamily="18" charset="0"/>
                <a:cs typeface="Times New Roman" pitchFamily="18" charset="0"/>
              </a:rPr>
              <a:t>Nụ</a:t>
            </a:r>
            <a:r>
              <a:rPr lang="en-US" b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Cambria" pitchFamily="18" charset="0"/>
                <a:cs typeface="Times New Roman" pitchFamily="18" charset="0"/>
              </a:rPr>
              <a:t>hoa</a:t>
            </a:r>
            <a:r>
              <a:rPr lang="en-US" b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Cambria" pitchFamily="18" charset="0"/>
                <a:cs typeface="Times New Roman" pitchFamily="18" charset="0"/>
              </a:rPr>
              <a:t>xinh</a:t>
            </a:r>
            <a:r>
              <a:rPr lang="en-US" b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Cambria" pitchFamily="18" charset="0"/>
                <a:cs typeface="Times New Roman" pitchFamily="18" charset="0"/>
              </a:rPr>
              <a:t>xinh</a:t>
            </a:r>
            <a:r>
              <a:rPr lang="en-US" b="1" dirty="0">
                <a:latin typeface="Cambria" pitchFamily="18" charset="0"/>
                <a:cs typeface="Times New Roman" pitchFamily="18" charset="0"/>
              </a:rPr>
              <a:t> … </a:t>
            </a:r>
            <a:r>
              <a:rPr lang="en-US" b="1" dirty="0" err="1">
                <a:latin typeface="Cambria" pitchFamily="18" charset="0"/>
                <a:cs typeface="Times New Roman" pitchFamily="18" charset="0"/>
              </a:rPr>
              <a:t>ước</a:t>
            </a:r>
            <a:r>
              <a:rPr lang="en-US" b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Cambria" pitchFamily="18" charset="0"/>
                <a:cs typeface="Times New Roman" pitchFamily="18" charset="0"/>
              </a:rPr>
              <a:t>mơ</a:t>
            </a:r>
            <a:r>
              <a:rPr lang="en-US" b="1" dirty="0">
                <a:latin typeface="Cambria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r>
              <a:rPr lang="en-US" sz="1800" b="1" dirty="0" err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Nữ</a:t>
            </a:r>
            <a:r>
              <a:rPr lang="en-US" sz="1800" b="1" dirty="0"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1800" b="1" dirty="0" err="1">
                <a:latin typeface="Cambria" pitchFamily="18" charset="0"/>
                <a:cs typeface="Times New Roman" pitchFamily="18" charset="0"/>
              </a:rPr>
              <a:t>C</a:t>
            </a:r>
            <a:r>
              <a:rPr lang="en-US" b="1" dirty="0" err="1">
                <a:latin typeface="Cambria" pitchFamily="18" charset="0"/>
                <a:cs typeface="Times New Roman" pitchFamily="18" charset="0"/>
              </a:rPr>
              <a:t>ây</a:t>
            </a:r>
            <a:r>
              <a:rPr lang="en-US" b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Cambria" pitchFamily="18" charset="0"/>
                <a:cs typeface="Times New Roman" pitchFamily="18" charset="0"/>
              </a:rPr>
              <a:t>xanh</a:t>
            </a:r>
            <a:r>
              <a:rPr lang="en-US" b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Cambria" pitchFamily="18" charset="0"/>
                <a:cs typeface="Times New Roman" pitchFamily="18" charset="0"/>
              </a:rPr>
              <a:t>xanh</a:t>
            </a:r>
            <a:r>
              <a:rPr lang="en-US" b="1" dirty="0">
                <a:latin typeface="Cambria" pitchFamily="18" charset="0"/>
                <a:cs typeface="Times New Roman" pitchFamily="18" charset="0"/>
              </a:rPr>
              <a:t> … </a:t>
            </a:r>
            <a:r>
              <a:rPr lang="en-US" b="1" dirty="0" err="1">
                <a:latin typeface="Cambria" pitchFamily="18" charset="0"/>
                <a:cs typeface="Times New Roman" pitchFamily="18" charset="0"/>
              </a:rPr>
              <a:t>đến</a:t>
            </a:r>
            <a:r>
              <a:rPr lang="en-US" b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Cambria" pitchFamily="18" charset="0"/>
                <a:cs typeface="Times New Roman" pitchFamily="18" charset="0"/>
              </a:rPr>
              <a:t>trường</a:t>
            </a:r>
            <a:r>
              <a:rPr lang="en-US" b="1" dirty="0">
                <a:latin typeface="Cambria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r>
              <a:rPr lang="en-US" sz="18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Nam</a:t>
            </a:r>
            <a:r>
              <a:rPr lang="en-US" sz="1800" b="1" dirty="0"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1800" b="1" dirty="0" err="1">
                <a:latin typeface="Cambria" pitchFamily="18" charset="0"/>
                <a:cs typeface="Times New Roman" pitchFamily="18" charset="0"/>
              </a:rPr>
              <a:t>Chim</a:t>
            </a:r>
            <a:r>
              <a:rPr lang="en-US" sz="1800" b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Cambria" pitchFamily="18" charset="0"/>
                <a:cs typeface="Times New Roman" pitchFamily="18" charset="0"/>
              </a:rPr>
              <a:t>reo</a:t>
            </a:r>
            <a:r>
              <a:rPr lang="en-US" sz="1800" b="1" dirty="0">
                <a:latin typeface="Cambria" pitchFamily="18" charset="0"/>
                <a:cs typeface="Times New Roman" pitchFamily="18" charset="0"/>
              </a:rPr>
              <a:t> vang … </a:t>
            </a:r>
            <a:r>
              <a:rPr lang="en-US" sz="1800" b="1" dirty="0" err="1">
                <a:latin typeface="Cambria" pitchFamily="18" charset="0"/>
                <a:cs typeface="Times New Roman" pitchFamily="18" charset="0"/>
              </a:rPr>
              <a:t>th</a:t>
            </a:r>
            <a:r>
              <a:rPr lang="en-US" b="1" dirty="0" err="1">
                <a:latin typeface="Cambria" pitchFamily="18" charset="0"/>
                <a:cs typeface="Times New Roman" pitchFamily="18" charset="0"/>
              </a:rPr>
              <a:t>ân</a:t>
            </a:r>
            <a:r>
              <a:rPr lang="en-US" b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Cambria" pitchFamily="18" charset="0"/>
                <a:cs typeface="Times New Roman" pitchFamily="18" charset="0"/>
              </a:rPr>
              <a:t>thương</a:t>
            </a:r>
            <a:r>
              <a:rPr lang="en-US" b="1" dirty="0">
                <a:latin typeface="Cambria" pitchFamily="18" charset="0"/>
                <a:cs typeface="Times New Roman" pitchFamily="18" charset="0"/>
              </a:rPr>
              <a:t>.</a:t>
            </a:r>
            <a:endParaRPr lang="en-US" sz="1800" b="1" dirty="0"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B0EB098-643C-458C-A9D0-DBD1C7F9A9DC}"/>
              </a:ext>
            </a:extLst>
          </p:cNvPr>
          <p:cNvGrpSpPr/>
          <p:nvPr/>
        </p:nvGrpSpPr>
        <p:grpSpPr>
          <a:xfrm>
            <a:off x="6126248" y="1214126"/>
            <a:ext cx="1912141" cy="2473763"/>
            <a:chOff x="5274295" y="1946786"/>
            <a:chExt cx="3134139" cy="388724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E089012-0CB9-412A-BB7F-EA6D654554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0" t="18343" r="8129" b="5530"/>
            <a:stretch/>
          </p:blipFill>
          <p:spPr>
            <a:xfrm>
              <a:off x="5274295" y="1946786"/>
              <a:ext cx="3134139" cy="388724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1B85E7F7-59D6-4E24-894E-F6EA1B173E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0" t="33697" r="34260" b="55704"/>
            <a:stretch/>
          </p:blipFill>
          <p:spPr>
            <a:xfrm flipH="1">
              <a:off x="5582917" y="3850079"/>
              <a:ext cx="2756787" cy="776193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740BD13-DA39-4D5E-AC9C-759B59EB3F38}"/>
              </a:ext>
            </a:extLst>
          </p:cNvPr>
          <p:cNvSpPr txBox="1"/>
          <p:nvPr/>
        </p:nvSpPr>
        <p:spPr>
          <a:xfrm>
            <a:off x="6589423" y="1239284"/>
            <a:ext cx="1152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1800" b="1" dirty="0">
                <a:latin typeface="Cambria" pitchFamily="18" charset="0"/>
                <a:cs typeface="Times New Roman" pitchFamily="18" charset="0"/>
              </a:rPr>
              <a:t>NỐI TIẾP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52531EF-2387-4AC7-B7DA-971A63DF0459}"/>
              </a:ext>
            </a:extLst>
          </p:cNvPr>
          <p:cNvSpPr txBox="1"/>
          <p:nvPr/>
        </p:nvSpPr>
        <p:spPr>
          <a:xfrm>
            <a:off x="6415931" y="2482263"/>
            <a:ext cx="1520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1800" b="1" dirty="0">
                <a:latin typeface="Cambria" pitchFamily="18" charset="0"/>
                <a:cs typeface="Times New Roman" pitchFamily="18" charset="0"/>
              </a:rPr>
              <a:t>HOÀ GIỌNG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E350E15-2848-4F4C-B095-AEF0CF046DDB}"/>
              </a:ext>
            </a:extLst>
          </p:cNvPr>
          <p:cNvSpPr txBox="1"/>
          <p:nvPr/>
        </p:nvSpPr>
        <p:spPr>
          <a:xfrm>
            <a:off x="7943115" y="2493062"/>
            <a:ext cx="3960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1800" b="1" dirty="0" err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Nữ</a:t>
            </a:r>
            <a:r>
              <a:rPr lang="en-US" sz="1800" b="1" dirty="0">
                <a:latin typeface="Cambria" pitchFamily="18" charset="0"/>
                <a:cs typeface="Times New Roman" pitchFamily="18" charset="0"/>
              </a:rPr>
              <a:t>/</a:t>
            </a:r>
            <a:r>
              <a:rPr lang="en-US" sz="18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Nam</a:t>
            </a:r>
            <a:r>
              <a:rPr lang="en-US" sz="1800" b="1" dirty="0">
                <a:latin typeface="Cambria" pitchFamily="18" charset="0"/>
                <a:cs typeface="Times New Roman" pitchFamily="18" charset="0"/>
              </a:rPr>
              <a:t>: La </a:t>
            </a:r>
            <a:r>
              <a:rPr lang="en-US" sz="1800" b="1" dirty="0" err="1">
                <a:latin typeface="Cambria" pitchFamily="18" charset="0"/>
                <a:cs typeface="Times New Roman" pitchFamily="18" charset="0"/>
              </a:rPr>
              <a:t>la</a:t>
            </a:r>
            <a:r>
              <a:rPr lang="en-US" sz="1800" b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Cambria" pitchFamily="18" charset="0"/>
                <a:cs typeface="Times New Roman" pitchFamily="18" charset="0"/>
              </a:rPr>
              <a:t>la</a:t>
            </a:r>
            <a:r>
              <a:rPr lang="en-US" sz="1800" b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Cambria" pitchFamily="18" charset="0"/>
                <a:cs typeface="Times New Roman" pitchFamily="18" charset="0"/>
              </a:rPr>
              <a:t>la</a:t>
            </a:r>
            <a:r>
              <a:rPr lang="en-US" sz="1800" b="1" dirty="0">
                <a:latin typeface="Cambria" pitchFamily="18" charset="0"/>
                <a:cs typeface="Times New Roman" pitchFamily="18" charset="0"/>
              </a:rPr>
              <a:t> … </a:t>
            </a:r>
            <a:r>
              <a:rPr lang="en-US" sz="1800" b="1" dirty="0" err="1">
                <a:latin typeface="Cambria" pitchFamily="18" charset="0"/>
                <a:cs typeface="Times New Roman" pitchFamily="18" charset="0"/>
              </a:rPr>
              <a:t>th</a:t>
            </a:r>
            <a:r>
              <a:rPr lang="en-US" b="1" dirty="0" err="1">
                <a:latin typeface="Cambria" pitchFamily="18" charset="0"/>
                <a:cs typeface="Times New Roman" pitchFamily="18" charset="0"/>
              </a:rPr>
              <a:t>ân</a:t>
            </a:r>
            <a:r>
              <a:rPr lang="en-US" b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Cambria" pitchFamily="18" charset="0"/>
                <a:cs typeface="Times New Roman" pitchFamily="18" charset="0"/>
              </a:rPr>
              <a:t>thương</a:t>
            </a:r>
            <a:r>
              <a:rPr lang="en-US" b="1" dirty="0">
                <a:latin typeface="Cambria" pitchFamily="18" charset="0"/>
                <a:cs typeface="Times New Roman" pitchFamily="18" charset="0"/>
              </a:rPr>
              <a:t>.</a:t>
            </a:r>
            <a:endParaRPr lang="en-US" sz="1800" b="1" dirty="0"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80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VUI ĐẾN TRƯỜNG E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168" y="4077051"/>
            <a:ext cx="511946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B5D41F-B494-60AF-0396-4F415F8838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1055439" y="3216048"/>
            <a:ext cx="2508683" cy="101950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61B8377-0EC7-FF88-8576-8478106B23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7" t="52100" r="5790" b="29000"/>
          <a:stretch/>
        </p:blipFill>
        <p:spPr>
          <a:xfrm>
            <a:off x="619170" y="1569754"/>
            <a:ext cx="10863446" cy="4019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8078" r="13713" b="10689"/>
          <a:stretch/>
        </p:blipFill>
        <p:spPr>
          <a:xfrm>
            <a:off x="7896200" y="220982"/>
            <a:ext cx="3586416" cy="226391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8E2AF0B-CE07-4D4B-80FD-493FFE4F4F8B}"/>
              </a:ext>
            </a:extLst>
          </p:cNvPr>
          <p:cNvSpPr/>
          <p:nvPr/>
        </p:nvSpPr>
        <p:spPr>
          <a:xfrm>
            <a:off x="8284725" y="620688"/>
            <a:ext cx="277982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E24C586-D089-7D92-7946-2D486681EB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2880320" cy="11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846056"/>
            <a:ext cx="11233248" cy="23561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5F76D7D-ACD1-5C21-5E45-5F97D6144F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2" t="18458" r="7105" b="67562"/>
          <a:stretch/>
        </p:blipFill>
        <p:spPr>
          <a:xfrm>
            <a:off x="1271464" y="3977240"/>
            <a:ext cx="9289856" cy="21160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16B84EC-5124-B627-99E2-D1853C3649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7" t="52100" r="5790" b="29000"/>
          <a:stretch/>
        </p:blipFill>
        <p:spPr>
          <a:xfrm>
            <a:off x="604736" y="613012"/>
            <a:ext cx="8045194" cy="2976730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70768" y="226535"/>
            <a:ext cx="2941856" cy="154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DFCA053-43FA-39C6-8442-1358A37D976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1944216" cy="7901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12B16CD-080F-C8A4-961A-7D275985255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2945502" y="4628434"/>
            <a:ext cx="504056" cy="7537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8968BEE-D927-66E6-AEF8-5980F6764F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3898932" y="4628434"/>
            <a:ext cx="504056" cy="7537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9EC980C-EB33-85F7-7A47-9D76A8DCD98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4822852" y="4628434"/>
            <a:ext cx="504056" cy="7537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E71CDB5-ECB2-A692-6C62-38D3AF84C6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5723364" y="4628434"/>
            <a:ext cx="504056" cy="7537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AD49DC7-2C62-5123-7C70-5C17C91124F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6705474" y="4628434"/>
            <a:ext cx="504056" cy="7537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856C605-0342-5789-40D6-4751DFBC721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7639485" y="4628434"/>
            <a:ext cx="504056" cy="7537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3238953-2B78-CC9F-A6D9-F41CCE08DE1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8609557" y="4628434"/>
            <a:ext cx="504056" cy="7537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F9D1C30-D09E-170E-EB4C-B3CA8A98F62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9653673" y="4628434"/>
            <a:ext cx="504056" cy="7537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E1AE03E-F767-0C8B-9FB4-94036C638AB5}"/>
              </a:ext>
            </a:extLst>
          </p:cNvPr>
          <p:cNvSpPr/>
          <p:nvPr/>
        </p:nvSpPr>
        <p:spPr>
          <a:xfrm>
            <a:off x="8865591" y="838550"/>
            <a:ext cx="277982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 ĐỘ</a:t>
            </a:r>
            <a:endParaRPr lang="vi-VN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0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O Đ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1745623-E432-1FF6-7C4E-E56515FB9F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7" t="52100" r="5790" b="29000"/>
          <a:stretch/>
        </p:blipFill>
        <p:spPr>
          <a:xfrm>
            <a:off x="581876" y="452270"/>
            <a:ext cx="8045194" cy="297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76" y="3530401"/>
            <a:ext cx="11233248" cy="2671793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70768" y="226535"/>
            <a:ext cx="2941856" cy="154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DFCA053-43FA-39C6-8442-1358A37D97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1944216" cy="790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1E0A9B9-73F1-6338-D47B-C0AD7FCA58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64" t="35641" r="8963" b="50623"/>
          <a:stretch/>
        </p:blipFill>
        <p:spPr>
          <a:xfrm>
            <a:off x="1127448" y="3687469"/>
            <a:ext cx="9484952" cy="23576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45D7864-3333-8D6D-C8F2-64B8E6BD57F4}"/>
              </a:ext>
            </a:extLst>
          </p:cNvPr>
          <p:cNvSpPr/>
          <p:nvPr/>
        </p:nvSpPr>
        <p:spPr>
          <a:xfrm>
            <a:off x="8865591" y="838550"/>
            <a:ext cx="277982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TIẾT TẤU</a:t>
            </a:r>
            <a:endParaRPr lang="vi-VN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13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3D8D67-A8D7-6890-9946-23CA6F3C3E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53" t="57585" r="5790" b="37101"/>
          <a:stretch/>
        </p:blipFill>
        <p:spPr>
          <a:xfrm>
            <a:off x="695400" y="2502959"/>
            <a:ext cx="10945216" cy="12095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0CA449A-CB35-35E8-DD5B-38AEDC5980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>
            <a:off x="6672064" y="4166151"/>
            <a:ext cx="5097710" cy="206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DC52E35-7DC1-6BFD-E5EE-F6D646856B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>
            <a:off x="6456040" y="4106125"/>
            <a:ext cx="5313734" cy="21235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F804EFF-7F08-C5D7-1849-5BA0B3BD05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2" t="65074" r="7397" b="29232"/>
          <a:stretch/>
        </p:blipFill>
        <p:spPr>
          <a:xfrm>
            <a:off x="623392" y="2564904"/>
            <a:ext cx="10945216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102A62-4B56-3093-11AD-5405BDE8B7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5" t="15859" r="8260" b="79139"/>
          <a:stretch/>
        </p:blipFill>
        <p:spPr>
          <a:xfrm>
            <a:off x="405675" y="2132856"/>
            <a:ext cx="11056161" cy="11298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D34EFB-6820-D240-A1F8-AFD2A5FAA9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5" t="24026" r="8260" b="70554"/>
          <a:stretch/>
        </p:blipFill>
        <p:spPr>
          <a:xfrm>
            <a:off x="839416" y="3356992"/>
            <a:ext cx="10622420" cy="1224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1D5A6CA-6C02-AEA1-7AFF-5A456FEB49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>
            <a:off x="387936" y="4290101"/>
            <a:ext cx="5457750" cy="19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9DCE6F8-857C-3317-0F16-A556125B41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7" t="52100" r="5790" b="29000"/>
          <a:stretch/>
        </p:blipFill>
        <p:spPr>
          <a:xfrm>
            <a:off x="578770" y="980728"/>
            <a:ext cx="11080180" cy="4082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B0E289-0A15-4689-5371-C7A8750B37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>
            <a:off x="387936" y="4664647"/>
            <a:ext cx="4411920" cy="158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3" y="-1275645"/>
              <a:ext cx="4266113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F8F1DE8-3EFC-04C8-2E20-450E90F57288}"/>
              </a:ext>
            </a:extLst>
          </p:cNvPr>
          <p:cNvGrpSpPr/>
          <p:nvPr/>
        </p:nvGrpSpPr>
        <p:grpSpPr>
          <a:xfrm>
            <a:off x="436850" y="836712"/>
            <a:ext cx="11347782" cy="4230407"/>
            <a:chOff x="436850" y="836712"/>
            <a:chExt cx="11347782" cy="423040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D20C89FE-FF50-1139-E58C-415311A96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36850" y="836712"/>
              <a:ext cx="11347782" cy="389556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CF9DA9E-6CBD-1F91-C40C-1B1EBC1FD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832852" y="2962930"/>
              <a:ext cx="485991" cy="4859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93999D2F-7B90-6072-B9E9-626AD45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757440" y="2940529"/>
              <a:ext cx="485991" cy="4859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66E07CC-EE29-35EF-B7B6-3F731FA4B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867321" y="2937050"/>
              <a:ext cx="485991" cy="4859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0847D39-EE6C-8FED-CD3D-BD2A652CC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9873157" y="2937049"/>
              <a:ext cx="485991" cy="4859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A2CB4133-BBF7-D123-1819-CD2AC0F8F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500498" y="4485256"/>
              <a:ext cx="485991" cy="48599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EA2C4561-5A86-1B43-4728-034DA303D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959433" y="4509120"/>
              <a:ext cx="485991" cy="4859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7B318113-4569-261A-5E38-B9AE53CB7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591404" y="4510206"/>
              <a:ext cx="485991" cy="4859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8F702C69-450D-535F-B116-3DC0BFBAB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0408505" y="4581128"/>
              <a:ext cx="485991" cy="48599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D2766A2D-D583-389B-DC4F-642CD7B76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3133550" y="2941216"/>
              <a:ext cx="485991" cy="48599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1B1A9DD2-6E88-27AA-AD83-E06B1E03E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5566623" y="2931144"/>
              <a:ext cx="485991" cy="4859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70529A97-3C49-6E4B-C9AE-B36A2FCC5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8123936" y="2926221"/>
              <a:ext cx="485991" cy="4859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6134257A-37F0-8228-368C-5CAC228D6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0454396" y="2917295"/>
              <a:ext cx="485991" cy="48599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E0F94639-985D-AAD8-82BD-738500ACE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3014758" y="4502296"/>
              <a:ext cx="485991" cy="48599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55E0A2B6-B089-C6DD-8D78-E17817F2F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5610009" y="4510206"/>
              <a:ext cx="485991" cy="48599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470557A8-76FD-7FAA-4C72-88B547373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8366931" y="4556403"/>
              <a:ext cx="485991" cy="48599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FC393A9D-15E4-45B7-93C8-50A319E7D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0923978" y="4556403"/>
              <a:ext cx="485991" cy="48599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D4945B7-457A-C03E-935B-389AA6CC282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>
            <a:off x="391751" y="4939846"/>
            <a:ext cx="3662675" cy="13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4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456" y="-1412360"/>
              <a:ext cx="3972528" cy="168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NHỊP ĐIỆU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CBEEF61-34AF-5350-2EDC-74FDEB4BF57B}"/>
              </a:ext>
            </a:extLst>
          </p:cNvPr>
          <p:cNvGrpSpPr/>
          <p:nvPr/>
        </p:nvGrpSpPr>
        <p:grpSpPr>
          <a:xfrm>
            <a:off x="436850" y="1556792"/>
            <a:ext cx="11347782" cy="4556111"/>
            <a:chOff x="436850" y="1556792"/>
            <a:chExt cx="11347782" cy="455611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6A1DEFE6-A6ED-6513-3B1C-46E2E6455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36850" y="1556792"/>
              <a:ext cx="11347782" cy="389556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A32AE381-805C-F039-AFA8-893F5A77B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828" y="3636497"/>
              <a:ext cx="684900" cy="67926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92802C5F-9A78-C8A1-942E-1D60EB658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396" y="3573016"/>
              <a:ext cx="684900" cy="67926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6EC71AE7-5E1A-4A7E-19BB-25362F909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710" y="5350973"/>
              <a:ext cx="720018" cy="67926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9E704432-F92A-C336-394F-571A98E86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0536" y="5373305"/>
              <a:ext cx="720018" cy="67926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AF0A6EAC-A7EE-BDE1-D1AB-0423C573E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0401" y="3681161"/>
              <a:ext cx="684900" cy="63872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FC7A2125-FE84-8179-F8B1-A51A30500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252" y="3617680"/>
              <a:ext cx="684900" cy="63872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A03D9246-A8AC-F5BB-4C21-C1A078AA9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558" y="5409353"/>
              <a:ext cx="720018" cy="63872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84C9D0A6-B0F2-9032-16C3-3CF8F6AC1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118" y="5373305"/>
              <a:ext cx="720018" cy="63872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A3C33C8E-BD32-E644-05FA-4B63DAD02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7928" y="3614164"/>
              <a:ext cx="684900" cy="67926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F9EF7B62-CF4B-AB54-BF9A-89921713B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848" y="3636496"/>
              <a:ext cx="684900" cy="63872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514E002D-3BB8-E6F1-9133-E894DCB47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480" y="3591832"/>
              <a:ext cx="684900" cy="67926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8E5F56C2-D2F1-A31C-F765-2F22DF5EA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25" y="3636496"/>
              <a:ext cx="684900" cy="63872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06404B21-5BB5-FB97-EECC-99992B1E8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723" y="5366203"/>
              <a:ext cx="720018" cy="67926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0943E255-C68E-A6E5-EF23-CD2E68FC0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872" y="5409353"/>
              <a:ext cx="720018" cy="63872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BCD51067-A6DC-24F5-A300-EA7DF6CCB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2451" y="5474175"/>
              <a:ext cx="720018" cy="63872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709F03EC-6301-C9F1-8EBE-1949F2578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6302" y="5350973"/>
              <a:ext cx="720018" cy="679261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AADC674-1541-4C0B-35B0-BB044E7DA88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4259287" y="232278"/>
            <a:ext cx="4411920" cy="1580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795189-3A72-7B68-4399-6DCB880243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25" y="225493"/>
            <a:ext cx="2809875" cy="14763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936911" y="832301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3487F2-C868-4F7E-80CF-919F9E02D53A}"/>
              </a:ext>
            </a:extLst>
          </p:cNvPr>
          <p:cNvSpPr txBox="1"/>
          <p:nvPr/>
        </p:nvSpPr>
        <p:spPr>
          <a:xfrm>
            <a:off x="1343472" y="3884638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Nhắc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lại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tên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mới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đọc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nhạc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số</a:t>
            </a:r>
            <a:r>
              <a:rPr lang="en-US" sz="3200" i="1" dirty="0">
                <a:latin typeface="Cambria" pitchFamily="18" charset="0"/>
              </a:rPr>
              <a:t> 2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37906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918026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59C84AE-89AB-421F-8A3E-FCEE9A1A9C66}"/>
              </a:ext>
            </a:extLst>
          </p:cNvPr>
          <p:cNvSpPr txBox="1"/>
          <p:nvPr/>
        </p:nvSpPr>
        <p:spPr>
          <a:xfrm>
            <a:off x="1343472" y="4989296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Hãy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theo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kí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hiệu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tay</a:t>
            </a:r>
            <a:r>
              <a:rPr lang="en-US" sz="3200" dirty="0">
                <a:latin typeface="Cambria" pitchFamily="18" charset="0"/>
              </a:rPr>
              <a:t>.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7599" y="-993471"/>
              <a:ext cx="4018239" cy="12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TO – NHỎ </a:t>
              </a:r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PHÁCH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MẠNH – NHẸ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BD844A-6D3C-4A4C-997A-83D88ABAA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23" y="297210"/>
            <a:ext cx="49434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9BF226F-48F9-2C06-E86C-D660FF0C9CAF}"/>
              </a:ext>
            </a:extLst>
          </p:cNvPr>
          <p:cNvGrpSpPr/>
          <p:nvPr/>
        </p:nvGrpSpPr>
        <p:grpSpPr>
          <a:xfrm>
            <a:off x="422109" y="1552967"/>
            <a:ext cx="11347782" cy="4468321"/>
            <a:chOff x="422109" y="1552967"/>
            <a:chExt cx="11347782" cy="446832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0BBD834-7B4C-FB79-C3D0-C38F78E61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22109" y="1552967"/>
              <a:ext cx="11347782" cy="389556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A4DFE0E-727B-3245-4283-FDD36BA6F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13" y="3632658"/>
              <a:ext cx="754887" cy="75488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C0AE0BC2-063A-5FE5-7A6B-C171C099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3041" y="3633794"/>
              <a:ext cx="754887" cy="75488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F8B99B46-5DE8-F4B5-11B6-B97324133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257" y="3615870"/>
              <a:ext cx="754887" cy="75488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44FEA95A-B98F-1646-D967-F03912058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609" y="3615870"/>
              <a:ext cx="754887" cy="75488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F6119B06-16C9-CB4C-E391-C3CF6CE46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2" y="5218422"/>
              <a:ext cx="754887" cy="7548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D5F4F38F-722D-AA87-1396-119D625C6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057" y="5200046"/>
              <a:ext cx="754887" cy="75488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9BC1B376-C251-4779-AE77-680CDA73F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249" y="5218422"/>
              <a:ext cx="754887" cy="75488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6EC05500-E29B-4686-7A6D-71761D0EE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1673" y="5266401"/>
              <a:ext cx="754887" cy="75488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4B1DD69F-1D6D-79B1-A58C-B13244541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451" y="3848682"/>
              <a:ext cx="382269" cy="38226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0DD82131-DB33-E2B1-A547-96E71B11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4011" y="3876106"/>
              <a:ext cx="382269" cy="38226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1F5BA2F5-1004-33E9-0358-F27D9CEFF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443" y="5397521"/>
              <a:ext cx="382269" cy="38226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690C5C84-2EBF-C977-7976-9A6DE8BCC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0256" y="5444675"/>
              <a:ext cx="382269" cy="38226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4670B91-1A88-A01F-388E-1E90C67060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4259287" y="232278"/>
            <a:ext cx="4411920" cy="1580057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2492ABC-A83F-05A5-0DA9-55A9CF9108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9"/>
          <a:stretch/>
        </p:blipFill>
        <p:spPr>
          <a:xfrm>
            <a:off x="395141" y="232785"/>
            <a:ext cx="11328116" cy="2590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xmlns="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53710"/>
            <a:ext cx="10729192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VUI ĐẾN TRƯỜNG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48" y="220340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3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xmlns="" id="{17892D81-2935-BD71-D6DC-EF04E9E2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404846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ÔN TẬP BÀI HÁT: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xmlns="" id="{96E06C88-AED4-155F-C7AD-909E389A6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589" y="5161909"/>
            <a:ext cx="10729192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xmlns="" id="{24A67516-2E35-6E59-D90C-4B2AE2D9E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589" y="4676843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ĐỌC NHẠC: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6F90382-5EBB-7CA3-3B54-CED473E2CE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6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AD0F17-B5E8-1BED-0E95-A53E192D77B5}"/>
              </a:ext>
            </a:extLst>
          </p:cNvPr>
          <p:cNvSpPr txBox="1"/>
          <p:nvPr/>
        </p:nvSpPr>
        <p:spPr>
          <a:xfrm>
            <a:off x="1127448" y="3228148"/>
            <a:ext cx="9937104" cy="2577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6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6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36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36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6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6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6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A, O, Y, E, U”</a:t>
            </a:r>
            <a:endParaRPr lang="vi-VN" sz="28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A, O, Y, E, U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9D7B7F-AE7F-5188-64ED-BABD6199CC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6918" r="13713" b="10689"/>
          <a:stretch/>
        </p:blipFill>
        <p:spPr>
          <a:xfrm>
            <a:off x="6528048" y="283508"/>
            <a:ext cx="2448272" cy="17773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22B92B-6E1B-1A40-DCC0-84059633F8EF}"/>
              </a:ext>
            </a:extLst>
          </p:cNvPr>
          <p:cNvSpPr/>
          <p:nvPr/>
        </p:nvSpPr>
        <p:spPr>
          <a:xfrm>
            <a:off x="6903736" y="665490"/>
            <a:ext cx="1696896" cy="387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VUI ĐẾN TRƯỜNG E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xmlns="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2024" y="5170249"/>
            <a:ext cx="5218476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Lê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Quốc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Thắng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795" y="4199359"/>
            <a:ext cx="7602410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VUI ĐẾN TRƯỜNG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05" t="76073" r="33147" b="1478"/>
          <a:stretch/>
        </p:blipFill>
        <p:spPr bwMode="auto">
          <a:xfrm>
            <a:off x="922853" y="31288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37B1F913-7D95-4C1F-367A-35294806E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3391947"/>
            <a:ext cx="7602410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ÔN TẬP BÀI HÁT: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6918" r="13713" b="10689"/>
          <a:stretch/>
        </p:blipFill>
        <p:spPr>
          <a:xfrm>
            <a:off x="7248128" y="211500"/>
            <a:ext cx="3744416" cy="242541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BF66E79-DE48-4363-870D-ADA54B29400E}"/>
              </a:ext>
            </a:extLst>
          </p:cNvPr>
          <p:cNvSpPr/>
          <p:nvPr/>
        </p:nvSpPr>
        <p:spPr>
          <a:xfrm>
            <a:off x="7505125" y="740312"/>
            <a:ext cx="3190114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87143C-3AB8-440E-9149-ACFE92F5D8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" t="42650" b="6950"/>
          <a:stretch/>
        </p:blipFill>
        <p:spPr>
          <a:xfrm>
            <a:off x="6531476" y="2636912"/>
            <a:ext cx="5256584" cy="360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080D334-D78F-4456-879E-961DC1D25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/>
          <a:stretch/>
        </p:blipFill>
        <p:spPr>
          <a:xfrm>
            <a:off x="531492" y="222930"/>
            <a:ext cx="5803392" cy="59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8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VUI ĐẾN TRƯỜNG E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760292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781894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422B94-108C-48D3-9329-1C2BB8DDBA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" t="42650" b="6950"/>
          <a:stretch/>
        </p:blipFill>
        <p:spPr>
          <a:xfrm>
            <a:off x="6531476" y="2636912"/>
            <a:ext cx="5256584" cy="360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22DEF02-5D4E-4AF9-AD7B-176834A636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/>
          <a:stretch/>
        </p:blipFill>
        <p:spPr>
          <a:xfrm>
            <a:off x="531492" y="222930"/>
            <a:ext cx="5803392" cy="59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VUI ĐẾN TRƯỜNG E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721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7602920" y="223429"/>
            <a:ext cx="2813560" cy="111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7818944" y="620688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422B94-108C-48D3-9329-1C2BB8DDBA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" t="52730" b="6950"/>
          <a:stretch/>
        </p:blipFill>
        <p:spPr>
          <a:xfrm>
            <a:off x="6456040" y="3645024"/>
            <a:ext cx="5332020" cy="2592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22DEF02-5D4E-4AF9-AD7B-176834A636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/>
          <a:stretch/>
        </p:blipFill>
        <p:spPr>
          <a:xfrm>
            <a:off x="531492" y="222930"/>
            <a:ext cx="5803392" cy="599952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03D88F7-A917-0B35-4BCA-F797D4D23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224" y="1393353"/>
            <a:ext cx="5207564" cy="207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61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VUI ĐẾN TRƯỜNG E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980728"/>
            <a:ext cx="10369152" cy="5276016"/>
            <a:chOff x="7968208" y="-2582497"/>
            <a:chExt cx="9217024" cy="5043286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582497"/>
              <a:ext cx="9217024" cy="5043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9132" y="-876586"/>
              <a:ext cx="4075177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861DB8C2-A98D-B12E-16A1-0789C8EAD7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5541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7981</TotalTime>
  <Words>267</Words>
  <Application>Microsoft Office PowerPoint</Application>
  <PresentationFormat>Custom</PresentationFormat>
  <Paragraphs>54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NHAC</cp:lastModifiedBy>
  <cp:revision>629</cp:revision>
  <dcterms:created xsi:type="dcterms:W3CDTF">2010-04-30T18:19:48Z</dcterms:created>
  <dcterms:modified xsi:type="dcterms:W3CDTF">2022-10-31T05:20:03Z</dcterms:modified>
</cp:coreProperties>
</file>